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6" r:id="rId6"/>
    <p:sldId id="267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B2DB"/>
    <a:srgbClr val="EC35D1"/>
    <a:srgbClr val="EEA5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2984" autoAdjust="0"/>
  </p:normalViewPr>
  <p:slideViewPr>
    <p:cSldViewPr snapToGrid="0">
      <p:cViewPr varScale="1">
        <p:scale>
          <a:sx n="49" d="100"/>
          <a:sy n="49" d="100"/>
        </p:scale>
        <p:origin x="135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8F5E3-C83A-4A46-AA02-97023A9FE6CE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438BBE-DDF0-4F48-B236-D967EBED2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786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컴퓨터공학과 조수연</a:t>
            </a:r>
            <a:r>
              <a:rPr lang="en-US" altLang="ko-KR" dirty="0"/>
              <a:t>, </a:t>
            </a:r>
            <a:r>
              <a:rPr lang="ko-KR" altLang="en-US" dirty="0"/>
              <a:t>이수빈입니다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퍼스널 컬러를 주제로 했고</a:t>
            </a:r>
            <a:r>
              <a:rPr lang="en-US" altLang="ko-KR" dirty="0"/>
              <a:t>, </a:t>
            </a:r>
            <a:r>
              <a:rPr lang="ko-KR" altLang="en-US" dirty="0"/>
              <a:t>프로젝트 명은 </a:t>
            </a:r>
            <a:r>
              <a:rPr lang="en-US" altLang="ko-KR" dirty="0"/>
              <a:t>Find your color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438BBE-DDF0-4F48-B236-D967EBED265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739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 </a:t>
            </a:r>
            <a:r>
              <a:rPr lang="ko-KR" altLang="en-US" dirty="0"/>
              <a:t>프로젝트에 대한 간단한 소개를 말씀드리겠습니다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퍼스널 컬러는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개인이 타고날 때부터 가지고 있는 신체 색과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개인의 피부와 머리카락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그리고 눈동자색과 가장 잘 어울리는 색을 의미합니다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개인마다 가지고 있는 고유의 색이 다르기 때문에 개인에게 어울리는 색이나 그렇지 못한 색을 구분하여 찾아낼 수 있는 것이 퍼스널 컬러입니다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이 프로젝트를 통해 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AI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로 전체적인 컬러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웜톤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쿨톤을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검사하고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자가진단을 통해 세부적인 컬러를 진단할 수 있습니다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438BBE-DDF0-4F48-B236-D967EBED265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1770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개발 동기입니다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퍼스널 컬러는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외적 표현 수단에 적용되어 이미지를 완성하도록 </a:t>
            </a:r>
            <a:r>
              <a:rPr lang="ko-KR" altLang="en-US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돕습니다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때문에 자신의 컬러를 찾고자 하는 노력이 늘어나고 있습니다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이를 온라인 검사로 찾을 수 있지 않을까 에 대한 고민으로 나온 아이디어입니다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인공지능으로 색 데이터를 분석하고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통계하여 검사를 진행하면 보다 객관적인 결과를 얻을 수 있기 때문에 이를 활용하게 되었습니다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438BBE-DDF0-4F48-B236-D967EBED265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294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프로젝트의 구조입니다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인공지능</a:t>
            </a:r>
            <a:r>
              <a:rPr lang="en-US" altLang="ko-KR" dirty="0"/>
              <a:t>~</a:t>
            </a:r>
          </a:p>
          <a:p>
            <a:r>
              <a:rPr lang="ko-KR" altLang="en-US" dirty="0"/>
              <a:t>자가진단의 경우 </a:t>
            </a:r>
            <a:r>
              <a:rPr lang="ko-KR" altLang="en-US" dirty="0" err="1"/>
              <a:t>리액트로</a:t>
            </a:r>
            <a:r>
              <a:rPr lang="ko-KR" altLang="en-US" dirty="0"/>
              <a:t> 구현했습니다</a:t>
            </a:r>
            <a:r>
              <a:rPr lang="en-US" altLang="ko-KR" dirty="0"/>
              <a:t>. </a:t>
            </a:r>
            <a:r>
              <a:rPr lang="ko-KR" altLang="en-US" dirty="0" err="1"/>
              <a:t>리액트</a:t>
            </a:r>
            <a:r>
              <a:rPr lang="ko-KR" altLang="en-US" dirty="0"/>
              <a:t> 훅으로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438BBE-DDF0-4F48-B236-D967EBED265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018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Find</a:t>
            </a:r>
            <a:r>
              <a:rPr lang="ko-KR" altLang="en-US" dirty="0"/>
              <a:t> </a:t>
            </a:r>
            <a:r>
              <a:rPr lang="en-US" altLang="ko-KR" dirty="0"/>
              <a:t>your color</a:t>
            </a:r>
            <a:r>
              <a:rPr lang="ko-KR" altLang="en-US" dirty="0"/>
              <a:t>은 이 </a:t>
            </a:r>
            <a:r>
              <a:rPr lang="en-US" altLang="ko-KR" dirty="0" err="1"/>
              <a:t>url</a:t>
            </a:r>
            <a:r>
              <a:rPr lang="ko-KR" altLang="en-US" dirty="0"/>
              <a:t>을 통해 접속 가능합니다</a:t>
            </a:r>
            <a:r>
              <a:rPr lang="en-US" altLang="ko-KR" dirty="0"/>
              <a:t>. </a:t>
            </a:r>
            <a:r>
              <a:rPr lang="ko-KR" altLang="en-US" dirty="0"/>
              <a:t>웹의 메인 화면에 퍼스널 컬러에 대한 자세한 소개와 이용 방법이 제시되어 있으니 참고하시기 바랍니다</a:t>
            </a:r>
            <a:r>
              <a:rPr lang="en-US" altLang="ko-KR" dirty="0"/>
              <a:t>. </a:t>
            </a:r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438BBE-DDF0-4F48-B236-D967EBED265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151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ACC9CB-5D9C-4B60-9315-0C5F2A06E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D84836-4312-4186-89CB-A1A7E584E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C7FFFB-8F6F-45CE-A543-53F6E01C7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C49086-D55B-47FE-82CB-C5D961D9F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D59568-45E0-4B8A-B2A3-40302F17F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758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6BE9D-AA5B-4369-9990-F4AA222F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1C9649-A5CA-4422-937D-F9201902D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F4FE43-CC23-4678-AD10-31FE81E80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7392C7-ABA4-4F1B-8AA8-FB62A8DDB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4CD360-5F2B-408D-9D2A-DA997C343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007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C0EFDC7-0292-49F2-9A8E-AAFBD7C0DF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7983AB-3CE1-4036-8625-16EA57AE9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557F45-15B3-4575-9B88-349B4A202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1292EC-ECEF-4AB5-A4B8-FE18B2987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77BEF1-239B-4550-A05B-C48545B2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994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AEC3F6-89EE-46B8-BA02-AC18E1D6E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E071F3-A394-44FF-9944-7B38B9296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E32BF1-1F0C-4469-BDDE-522704702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D8F66E-9D92-4C44-BBE5-F0D66583A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5E346C-ADDF-431C-AD62-2E48FF6F4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050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440555-D76C-4A6B-9B32-421D76074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3FB609-9313-4F69-AEB3-F01051FA2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A072E4-CF1A-46F6-AE82-DBA1E67AE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F85440-AB9E-496F-A3C1-945C31DDF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E21E26-E3B2-4F85-93A3-9B5DCE1B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037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DF827-9174-4B09-8B36-F4E728DCC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90B84C-6520-444A-9B6D-CAC04CE20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2AE519-E0D6-4851-9E36-F6EFD2C054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D5DD33-43FD-4ECA-B96B-A4AE9C3ED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D8A53A-C499-4255-A594-BB8CE8D39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37E2ED-0631-4E90-94F9-869D2A997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696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C46C5A-2D49-47B4-95AE-A912DE09E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8F5AFF-CDEF-4798-B0E0-89DDD2919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95CDAC-7118-4427-98A1-2AD146169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B2AB109-4EC7-4C48-AE5D-5B985BDF5D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F48A76D-315B-411E-9161-52D474F66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722802E-84B7-42B6-AB8C-2F8269197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BE3EF6C-F6DA-4FD7-8453-75E590975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C09B885-D902-48FB-B3DB-2F0DD229C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07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C9BA5C-55AE-48A9-915B-0079E6943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55F6C2A-1C5F-4E88-B8E8-69621C234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1285BE7-6939-4798-8E51-FE796D5A4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0689B8D-D078-41B0-8566-9DA8683E9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384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E2C15B9-8702-431C-97FD-771F1F7B1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F65522-2D11-4790-ACE9-EA7744681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CBC02A-16BA-49F7-8984-A3885C1F5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124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5B8343-CA38-4242-9CCC-EE5D4E0AE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CAFF9-EF23-4489-A119-AC2825B92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5032C3-BD76-45BA-8F06-7499FD4F2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46C759-C1E5-4DDF-99BB-9A557A985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9821C7-805A-4016-BAE0-A81E41F63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E9A92F-D033-496C-B2D9-D5D9A0BB7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156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9CBD18-2089-4C0E-896D-952200CB1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05E597C-A410-4C95-8415-92BFC30E99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5A0D56-8B51-467A-AA4D-97728B455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CEBAC8-60B5-46DF-8121-4B6B96768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D00B22-CF40-4260-8C99-902455E54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A989AF-AD6D-4C9C-8EA7-6DF3C60C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515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F47CFE-1A03-42D1-AE91-E060030DA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45C723-C69B-4EE6-B7CE-DF39E1D61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F50745-EB02-4AB9-9684-3EDA5913CE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F1501-DEBA-40BF-AB82-62E1EA7FD17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A24A24-0A79-4D97-981D-4DAE51214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86D63C-E1D2-4A34-AC7C-578AB92BBA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3E0B8-C53C-4785-8E66-14CC1C0F97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726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ind-your-color.ml/" TargetMode="Externa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jp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9AA51A3-173F-4948-83C3-E363827483EA}"/>
              </a:ext>
            </a:extLst>
          </p:cNvPr>
          <p:cNvSpPr/>
          <p:nvPr/>
        </p:nvSpPr>
        <p:spPr>
          <a:xfrm>
            <a:off x="2840237" y="2967335"/>
            <a:ext cx="65115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FIND YOUR </a:t>
            </a:r>
            <a:r>
              <a:rPr lang="en-US" altLang="ko-KR" sz="54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CO</a:t>
            </a:r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LOR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0C04C3-795D-4EE3-9341-DEA58C6FC1B2}"/>
              </a:ext>
            </a:extLst>
          </p:cNvPr>
          <p:cNvSpPr txBox="1"/>
          <p:nvPr/>
        </p:nvSpPr>
        <p:spPr>
          <a:xfrm>
            <a:off x="6858000" y="4800600"/>
            <a:ext cx="533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컴퓨터공학과 </a:t>
            </a:r>
            <a:r>
              <a:rPr lang="en-US" altLang="ko-KR" sz="24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2019102231 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조수연</a:t>
            </a:r>
            <a:endParaRPr lang="en-US" altLang="ko-KR" sz="24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컴퓨터공학과 </a:t>
            </a:r>
            <a:r>
              <a:rPr lang="en-US" altLang="ko-KR" sz="24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2019102209 </a:t>
            </a:r>
            <a:r>
              <a:rPr lang="ko-KR" altLang="en-US" sz="24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이수빈</a:t>
            </a:r>
          </a:p>
        </p:txBody>
      </p:sp>
    </p:spTree>
    <p:extLst>
      <p:ext uri="{BB962C8B-B14F-4D97-AF65-F5344CB8AC3E}">
        <p14:creationId xmlns:p14="http://schemas.microsoft.com/office/powerpoint/2010/main" val="2611602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B7D9B8-148D-4E8E-A686-A3D3E2EE12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4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13AE179-EA68-49CE-90E7-64196331EE01}"/>
              </a:ext>
            </a:extLst>
          </p:cNvPr>
          <p:cNvSpPr/>
          <p:nvPr/>
        </p:nvSpPr>
        <p:spPr>
          <a:xfrm>
            <a:off x="424335" y="338435"/>
            <a:ext cx="52282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Find your color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8D367E6-1393-4560-BA4F-99B96C776933}"/>
              </a:ext>
            </a:extLst>
          </p:cNvPr>
          <p:cNvSpPr/>
          <p:nvPr/>
        </p:nvSpPr>
        <p:spPr>
          <a:xfrm>
            <a:off x="2508063" y="1852315"/>
            <a:ext cx="717587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8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https://find-your-color.ml</a:t>
            </a:r>
            <a:endParaRPr lang="en-US" altLang="ko-KR" sz="4800" b="1" cap="none" spc="0" dirty="0">
              <a:ln w="10160">
                <a:noFill/>
                <a:prstDash val="solid"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75797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B7D9B8-148D-4E8E-A686-A3D3E2EE12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4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31C03E0-C2C3-4508-B82B-05CE0F9D8E55}"/>
              </a:ext>
            </a:extLst>
          </p:cNvPr>
          <p:cNvSpPr/>
          <p:nvPr/>
        </p:nvSpPr>
        <p:spPr>
          <a:xfrm>
            <a:off x="403924" y="347960"/>
            <a:ext cx="45833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프로젝트 소개</a:t>
            </a:r>
            <a:endParaRPr lang="en-US" altLang="ko-KR" sz="54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A58846-BC80-4EC0-A01B-57F5C8FE11C4}"/>
              </a:ext>
            </a:extLst>
          </p:cNvPr>
          <p:cNvSpPr txBox="1"/>
          <p:nvPr/>
        </p:nvSpPr>
        <p:spPr>
          <a:xfrm>
            <a:off x="795337" y="4029075"/>
            <a:ext cx="10601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B0604000101010101" pitchFamily="50" charset="-127"/>
              </a:rPr>
              <a:t>인공지능을 통해 퍼스널 컬러를 진단</a:t>
            </a:r>
            <a:endParaRPr lang="en-US" altLang="ko-KR" sz="3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B0604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3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B0604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B0604000101010101" pitchFamily="50" charset="-127"/>
              </a:rPr>
              <a:t>자가진단 기능을 통해 세부적인 계절 컬러를 진단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3909BE-7E8C-47E0-96FD-B8D25BF74279}"/>
              </a:ext>
            </a:extLst>
          </p:cNvPr>
          <p:cNvSpPr txBox="1"/>
          <p:nvPr/>
        </p:nvSpPr>
        <p:spPr>
          <a:xfrm>
            <a:off x="2538411" y="2505670"/>
            <a:ext cx="711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Arial Black" panose="020B0A04020102020204" pitchFamily="34" charset="0"/>
              </a:rPr>
              <a:t>Personal</a:t>
            </a:r>
            <a:r>
              <a:rPr lang="ko-KR" altLang="en-US" sz="5400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Arial Black" panose="020B0A04020102020204" pitchFamily="34" charset="0"/>
              </a:rPr>
              <a:t>color</a:t>
            </a:r>
            <a:endParaRPr lang="ko-KR" altLang="en-US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573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B7D9B8-148D-4E8E-A686-A3D3E2EE12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4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58C1BE4-D91A-4BCD-B43D-CD989776A726}"/>
              </a:ext>
            </a:extLst>
          </p:cNvPr>
          <p:cNvSpPr/>
          <p:nvPr/>
        </p:nvSpPr>
        <p:spPr>
          <a:xfrm>
            <a:off x="296321" y="300335"/>
            <a:ext cx="31983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개발 동기</a:t>
            </a:r>
            <a:endParaRPr lang="en-US" altLang="ko-KR" sz="54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8E7ADA-61BD-4FFE-944E-9130C7B292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9" r="8842"/>
          <a:stretch/>
        </p:blipFill>
        <p:spPr bwMode="auto">
          <a:xfrm>
            <a:off x="457200" y="2119312"/>
            <a:ext cx="41529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7160018-A3D7-4BE5-AC87-B142CC805696}"/>
              </a:ext>
            </a:extLst>
          </p:cNvPr>
          <p:cNvSpPr/>
          <p:nvPr/>
        </p:nvSpPr>
        <p:spPr>
          <a:xfrm>
            <a:off x="6829423" y="3333749"/>
            <a:ext cx="4152900" cy="1285875"/>
          </a:xfrm>
          <a:prstGeom prst="roundRect">
            <a:avLst/>
          </a:prstGeom>
          <a:solidFill>
            <a:srgbClr val="0AB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객관적 자가진단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5724212-83AD-42E2-ACC0-5FE13BAFBB53}"/>
              </a:ext>
            </a:extLst>
          </p:cNvPr>
          <p:cNvSpPr/>
          <p:nvPr/>
        </p:nvSpPr>
        <p:spPr>
          <a:xfrm>
            <a:off x="7577136" y="1533526"/>
            <a:ext cx="2657475" cy="847724"/>
          </a:xfrm>
          <a:prstGeom prst="roundRect">
            <a:avLst/>
          </a:prstGeom>
          <a:solidFill>
            <a:srgbClr val="0AB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인공지능</a:t>
            </a:r>
          </a:p>
        </p:txBody>
      </p:sp>
    </p:spTree>
    <p:extLst>
      <p:ext uri="{BB962C8B-B14F-4D97-AF65-F5344CB8AC3E}">
        <p14:creationId xmlns:p14="http://schemas.microsoft.com/office/powerpoint/2010/main" val="670998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B7D9B8-148D-4E8E-A686-A3D3E2EE12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4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1C3BB55-5F3F-4929-B228-EC5F29CD4CEB}"/>
              </a:ext>
            </a:extLst>
          </p:cNvPr>
          <p:cNvSpPr/>
          <p:nvPr/>
        </p:nvSpPr>
        <p:spPr>
          <a:xfrm>
            <a:off x="193765" y="252710"/>
            <a:ext cx="88326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FIND YOUR </a:t>
            </a:r>
            <a:r>
              <a:rPr lang="en-US" altLang="ko-KR" sz="54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CO</a:t>
            </a:r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LOR</a:t>
            </a:r>
            <a:r>
              <a:rPr lang="ko-KR" altLang="en-US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의 기능</a:t>
            </a:r>
            <a:endParaRPr lang="en-US" altLang="ko-KR" sz="54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86523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B7D9B8-148D-4E8E-A686-A3D3E2EE12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4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1C3BB55-5F3F-4929-B228-EC5F29CD4CEB}"/>
              </a:ext>
            </a:extLst>
          </p:cNvPr>
          <p:cNvSpPr/>
          <p:nvPr/>
        </p:nvSpPr>
        <p:spPr>
          <a:xfrm>
            <a:off x="193765" y="252710"/>
            <a:ext cx="88326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FIND YOUR </a:t>
            </a:r>
            <a:r>
              <a:rPr lang="en-US" altLang="ko-KR" sz="54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CO</a:t>
            </a:r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LOR</a:t>
            </a:r>
            <a:r>
              <a:rPr lang="ko-KR" altLang="en-US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의 기능</a:t>
            </a:r>
            <a:endParaRPr lang="en-US" altLang="ko-KR" sz="54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777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B7D9B8-148D-4E8E-A686-A3D3E2EE12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4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1C3BB55-5F3F-4929-B228-EC5F29CD4CEB}"/>
              </a:ext>
            </a:extLst>
          </p:cNvPr>
          <p:cNvSpPr/>
          <p:nvPr/>
        </p:nvSpPr>
        <p:spPr>
          <a:xfrm>
            <a:off x="193765" y="252710"/>
            <a:ext cx="88326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FIND YOUR </a:t>
            </a:r>
            <a:r>
              <a:rPr lang="en-US" altLang="ko-KR" sz="54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CO</a:t>
            </a:r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LOR</a:t>
            </a:r>
            <a:r>
              <a:rPr lang="ko-KR" altLang="en-US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의 기능</a:t>
            </a:r>
            <a:endParaRPr lang="en-US" altLang="ko-KR" sz="54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E71014-FC7C-4929-AB18-68B4444DB7BE}"/>
              </a:ext>
            </a:extLst>
          </p:cNvPr>
          <p:cNvSpPr txBox="1"/>
          <p:nvPr/>
        </p:nvSpPr>
        <p:spPr>
          <a:xfrm>
            <a:off x="947739" y="1428750"/>
            <a:ext cx="7324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2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자가진단을 통한 세부 컬러 검사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80CD24-2399-4078-85A3-65F02B8B53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66"/>
          <a:stretch/>
        </p:blipFill>
        <p:spPr>
          <a:xfrm>
            <a:off x="191756" y="2967335"/>
            <a:ext cx="3200500" cy="92333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2341978-F83C-467E-A419-02B59BFE54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90" t="10813" r="2571" b="11282"/>
          <a:stretch/>
        </p:blipFill>
        <p:spPr>
          <a:xfrm>
            <a:off x="181386" y="3890665"/>
            <a:ext cx="3200500" cy="92333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2F71665-0099-4424-88BF-9C10C9A6397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02" t="12828" r="3466" b="5002"/>
          <a:stretch/>
        </p:blipFill>
        <p:spPr>
          <a:xfrm>
            <a:off x="191756" y="4813996"/>
            <a:ext cx="3200501" cy="92333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0D29F35-124B-4F63-BA1C-5E28C92110D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8" r="22992"/>
          <a:stretch/>
        </p:blipFill>
        <p:spPr>
          <a:xfrm>
            <a:off x="3754323" y="4274186"/>
            <a:ext cx="4156073" cy="200294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E0BF13B-8A14-4A99-B29C-9A5440DE9CA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84" t="8140" r="18449" b="9808"/>
          <a:stretch/>
        </p:blipFill>
        <p:spPr>
          <a:xfrm>
            <a:off x="3743952" y="2271237"/>
            <a:ext cx="4156073" cy="200294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3F00260-11C5-4F88-943F-34FCD2FB7ED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77" r="23851"/>
          <a:stretch/>
        </p:blipFill>
        <p:spPr>
          <a:xfrm>
            <a:off x="7900025" y="4274186"/>
            <a:ext cx="3820961" cy="200294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24C3951-3D8A-428B-BE31-B2EE82DB602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20" r="18446"/>
          <a:stretch/>
        </p:blipFill>
        <p:spPr>
          <a:xfrm>
            <a:off x="7910396" y="2271236"/>
            <a:ext cx="3810590" cy="200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459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B7D9B8-148D-4E8E-A686-A3D3E2EE12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4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13AE179-EA68-49CE-90E7-64196331EE01}"/>
              </a:ext>
            </a:extLst>
          </p:cNvPr>
          <p:cNvSpPr/>
          <p:nvPr/>
        </p:nvSpPr>
        <p:spPr>
          <a:xfrm>
            <a:off x="244827" y="195560"/>
            <a:ext cx="31021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40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Architecture</a:t>
            </a:r>
            <a:endParaRPr lang="ko-KR" altLang="en-US" sz="40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B3205F1-4F96-470C-A580-BEA16B7BCB7B}"/>
              </a:ext>
            </a:extLst>
          </p:cNvPr>
          <p:cNvSpPr/>
          <p:nvPr/>
        </p:nvSpPr>
        <p:spPr>
          <a:xfrm>
            <a:off x="-1" y="903446"/>
            <a:ext cx="12192000" cy="5592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8E35F1-2D60-425A-9406-27020F1962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187" y="4471274"/>
            <a:ext cx="982107" cy="98210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2BF90DE-219F-4EBC-A080-E41C7E14567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158" b="53985" l="53182" r="8931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606" t="10777" r="15757" b="41102"/>
          <a:stretch/>
        </p:blipFill>
        <p:spPr>
          <a:xfrm>
            <a:off x="696050" y="3781744"/>
            <a:ext cx="832603" cy="900113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C16B767D-FCE0-4537-ABF9-3DAC2AA91F98}"/>
              </a:ext>
            </a:extLst>
          </p:cNvPr>
          <p:cNvSpPr/>
          <p:nvPr/>
        </p:nvSpPr>
        <p:spPr>
          <a:xfrm>
            <a:off x="244827" y="1203779"/>
            <a:ext cx="1722529" cy="1743075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Design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725A8C7-0E5B-4BE4-82F8-19DCDB4976CB}"/>
              </a:ext>
            </a:extLst>
          </p:cNvPr>
          <p:cNvSpPr/>
          <p:nvPr/>
        </p:nvSpPr>
        <p:spPr>
          <a:xfrm>
            <a:off x="2459416" y="1203777"/>
            <a:ext cx="1771650" cy="1743075"/>
          </a:xfrm>
          <a:prstGeom prst="ellipse">
            <a:avLst/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Front-End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5F2EE612-9789-4EB9-A637-E99002E0CBE3}"/>
              </a:ext>
            </a:extLst>
          </p:cNvPr>
          <p:cNvSpPr/>
          <p:nvPr/>
        </p:nvSpPr>
        <p:spPr>
          <a:xfrm>
            <a:off x="4719415" y="1203777"/>
            <a:ext cx="1771650" cy="1743075"/>
          </a:xfrm>
          <a:prstGeom prst="ellipse">
            <a:avLst/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Back-End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4F3BE70-AF7F-46D3-8CF1-B130A41A4CA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000" t="19716" r="11333" b="22283"/>
          <a:stretch/>
        </p:blipFill>
        <p:spPr>
          <a:xfrm>
            <a:off x="10198152" y="4511295"/>
            <a:ext cx="1158766" cy="900114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B919C5D0-DC87-4975-9BE5-62E4CE9168C8}"/>
              </a:ext>
            </a:extLst>
          </p:cNvPr>
          <p:cNvSpPr/>
          <p:nvPr/>
        </p:nvSpPr>
        <p:spPr>
          <a:xfrm>
            <a:off x="9839324" y="1202797"/>
            <a:ext cx="1771650" cy="1743075"/>
          </a:xfrm>
          <a:prstGeom prst="ellipse">
            <a:avLst/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Deploy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1BC4BF4-E523-406E-BF79-E673DEF44811}"/>
              </a:ext>
            </a:extLst>
          </p:cNvPr>
          <p:cNvSpPr/>
          <p:nvPr/>
        </p:nvSpPr>
        <p:spPr>
          <a:xfrm>
            <a:off x="6978333" y="1203776"/>
            <a:ext cx="1771650" cy="1743075"/>
          </a:xfrm>
          <a:prstGeom prst="ellipse">
            <a:avLst/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API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Unsplash Brand Assets and Guidelines">
            <a:extLst>
              <a:ext uri="{FF2B5EF4-FFF2-40B4-BE49-F238E27FC236}">
                <a16:creationId xmlns:a16="http://schemas.microsoft.com/office/drawing/2014/main" id="{460B9F53-7BC6-4595-92BB-93D6AAA92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0745" y="4511297"/>
            <a:ext cx="1266826" cy="90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3714B54F-EE6D-4192-89AA-5943232BA2D6}"/>
              </a:ext>
            </a:extLst>
          </p:cNvPr>
          <p:cNvCxnSpPr>
            <a:cxnSpLocks/>
            <a:stCxn id="11" idx="4"/>
            <a:endCxn id="10" idx="0"/>
          </p:cNvCxnSpPr>
          <p:nvPr/>
        </p:nvCxnSpPr>
        <p:spPr>
          <a:xfrm>
            <a:off x="1106092" y="2946854"/>
            <a:ext cx="6260" cy="83489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714055-06C2-491C-BA42-1163BCA986B1}"/>
              </a:ext>
            </a:extLst>
          </p:cNvPr>
          <p:cNvCxnSpPr>
            <a:stCxn id="12" idx="4"/>
            <a:endCxn id="6" idx="0"/>
          </p:cNvCxnSpPr>
          <p:nvPr/>
        </p:nvCxnSpPr>
        <p:spPr>
          <a:xfrm>
            <a:off x="3345241" y="2946852"/>
            <a:ext cx="0" cy="1524422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3" name="직선 연결선 2052">
            <a:extLst>
              <a:ext uri="{FF2B5EF4-FFF2-40B4-BE49-F238E27FC236}">
                <a16:creationId xmlns:a16="http://schemas.microsoft.com/office/drawing/2014/main" id="{D2D734BB-ABAD-4B74-80A4-D3E67AABF9B1}"/>
              </a:ext>
            </a:extLst>
          </p:cNvPr>
          <p:cNvCxnSpPr/>
          <p:nvPr/>
        </p:nvCxnSpPr>
        <p:spPr>
          <a:xfrm>
            <a:off x="1106091" y="3429000"/>
            <a:ext cx="2239149" cy="0"/>
          </a:xfrm>
          <a:prstGeom prst="line">
            <a:avLst/>
          </a:prstGeom>
          <a:ln>
            <a:solidFill>
              <a:schemeClr val="tx1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4" name="화살표: 왼쪽 2053">
            <a:extLst>
              <a:ext uri="{FF2B5EF4-FFF2-40B4-BE49-F238E27FC236}">
                <a16:creationId xmlns:a16="http://schemas.microsoft.com/office/drawing/2014/main" id="{8DC26D08-CB3D-469B-A59B-F820DBD5BF56}"/>
              </a:ext>
            </a:extLst>
          </p:cNvPr>
          <p:cNvSpPr/>
          <p:nvPr/>
        </p:nvSpPr>
        <p:spPr>
          <a:xfrm>
            <a:off x="4809366" y="4760803"/>
            <a:ext cx="1448306" cy="401099"/>
          </a:xfrm>
          <a:prstGeom prst="leftArrow">
            <a:avLst>
              <a:gd name="adj1" fmla="val 27373"/>
              <a:gd name="adj2" fmla="val 7954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화살표: 왼쪽 38">
            <a:extLst>
              <a:ext uri="{FF2B5EF4-FFF2-40B4-BE49-F238E27FC236}">
                <a16:creationId xmlns:a16="http://schemas.microsoft.com/office/drawing/2014/main" id="{2F0550F8-B492-4BF4-9F91-6C3C1F8AD193}"/>
              </a:ext>
            </a:extLst>
          </p:cNvPr>
          <p:cNvSpPr/>
          <p:nvPr/>
        </p:nvSpPr>
        <p:spPr>
          <a:xfrm rot="10800000">
            <a:off x="4881087" y="5142328"/>
            <a:ext cx="1448306" cy="401099"/>
          </a:xfrm>
          <a:prstGeom prst="leftArrow">
            <a:avLst>
              <a:gd name="adj1" fmla="val 27373"/>
              <a:gd name="adj2" fmla="val 7954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5" name="더하기 기호 2054">
            <a:extLst>
              <a:ext uri="{FF2B5EF4-FFF2-40B4-BE49-F238E27FC236}">
                <a16:creationId xmlns:a16="http://schemas.microsoft.com/office/drawing/2014/main" id="{2F86CB59-ED79-4ED4-97C9-99BEE7CA5107}"/>
              </a:ext>
            </a:extLst>
          </p:cNvPr>
          <p:cNvSpPr/>
          <p:nvPr/>
        </p:nvSpPr>
        <p:spPr>
          <a:xfrm>
            <a:off x="10460998" y="3885809"/>
            <a:ext cx="633074" cy="620010"/>
          </a:xfrm>
          <a:prstGeom prst="mathPlus">
            <a:avLst>
              <a:gd name="adj1" fmla="val 20272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CED2D572-4F23-427D-BF6B-1CDE288B95D5}"/>
              </a:ext>
            </a:extLst>
          </p:cNvPr>
          <p:cNvSpPr txBox="1"/>
          <p:nvPr/>
        </p:nvSpPr>
        <p:spPr>
          <a:xfrm>
            <a:off x="4881088" y="4373307"/>
            <a:ext cx="1448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Response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176201C-55A7-48D2-857B-65C6162512CE}"/>
              </a:ext>
            </a:extLst>
          </p:cNvPr>
          <p:cNvSpPr txBox="1"/>
          <p:nvPr/>
        </p:nvSpPr>
        <p:spPr>
          <a:xfrm>
            <a:off x="4881088" y="5525016"/>
            <a:ext cx="1448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API Request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3546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B7D9B8-148D-4E8E-A686-A3D3E2EE12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4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13AE179-EA68-49CE-90E7-64196331EE01}"/>
              </a:ext>
            </a:extLst>
          </p:cNvPr>
          <p:cNvSpPr/>
          <p:nvPr/>
        </p:nvSpPr>
        <p:spPr>
          <a:xfrm>
            <a:off x="424845" y="243185"/>
            <a:ext cx="37144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5400" dirty="0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Conclusion</a:t>
            </a:r>
            <a:endParaRPr lang="ko-KR" altLang="en-US" sz="5400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8019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B7D9B8-148D-4E8E-A686-A3D3E2EE12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4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13AE179-EA68-49CE-90E7-64196331EE01}"/>
              </a:ext>
            </a:extLst>
          </p:cNvPr>
          <p:cNvSpPr/>
          <p:nvPr/>
        </p:nvSpPr>
        <p:spPr>
          <a:xfrm>
            <a:off x="2840237" y="2967335"/>
            <a:ext cx="65115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FIND YOUR </a:t>
            </a:r>
            <a:r>
              <a:rPr lang="en-US" altLang="ko-KR" sz="54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CO</a:t>
            </a:r>
            <a:r>
              <a:rPr lang="en-US" altLang="ko-KR" sz="54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LOR</a:t>
            </a:r>
          </a:p>
        </p:txBody>
      </p:sp>
    </p:spTree>
    <p:extLst>
      <p:ext uri="{BB962C8B-B14F-4D97-AF65-F5344CB8AC3E}">
        <p14:creationId xmlns:p14="http://schemas.microsoft.com/office/powerpoint/2010/main" val="3934550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268</Words>
  <Application>Microsoft Office PowerPoint</Application>
  <PresentationFormat>와이드스크린</PresentationFormat>
  <Paragraphs>43</Paragraphs>
  <Slides>10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HY헤드라인M</vt:lpstr>
      <vt:lpstr>나눔고딕 ExtraBold</vt:lpstr>
      <vt:lpstr>맑은 고딕</vt:lpstr>
      <vt:lpstr>함초롬돋움</vt:lpstr>
      <vt:lpstr>Arial</vt:lpstr>
      <vt:lpstr>Arial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수빈</dc:creator>
  <cp:lastModifiedBy>이 수빈</cp:lastModifiedBy>
  <cp:revision>17</cp:revision>
  <dcterms:created xsi:type="dcterms:W3CDTF">2020-12-08T18:35:02Z</dcterms:created>
  <dcterms:modified xsi:type="dcterms:W3CDTF">2020-12-09T03:36:03Z</dcterms:modified>
</cp:coreProperties>
</file>

<file path=docProps/thumbnail.jpeg>
</file>